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73" r:id="rId10"/>
    <p:sldId id="274" r:id="rId11"/>
    <p:sldId id="267" r:id="rId12"/>
    <p:sldId id="270" r:id="rId13"/>
    <p:sldId id="268" r:id="rId14"/>
    <p:sldId id="269" r:id="rId15"/>
    <p:sldId id="275" r:id="rId16"/>
    <p:sldId id="276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6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4F4D28-179D-4A56-952B-19ACB1C9C226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07B49488-25C0-430A-96FA-4F710930AB50}">
      <dgm:prSet/>
      <dgm:spPr/>
      <dgm:t>
        <a:bodyPr/>
        <a:lstStyle/>
        <a:p>
          <a:pPr rtl="0"/>
          <a:r>
            <a:rPr lang="en-US" dirty="0" smtClean="0"/>
            <a:t>Lets look at the students work for this campaign</a:t>
          </a:r>
          <a:endParaRPr lang="en-US" dirty="0"/>
        </a:p>
      </dgm:t>
    </dgm:pt>
    <dgm:pt modelId="{B7008246-53F1-4152-9ADC-E37A079DC18E}" type="parTrans" cxnId="{7F7440BC-BE01-414A-BCBC-65832AFC8AFA}">
      <dgm:prSet/>
      <dgm:spPr/>
      <dgm:t>
        <a:bodyPr/>
        <a:lstStyle/>
        <a:p>
          <a:endParaRPr lang="en-US"/>
        </a:p>
      </dgm:t>
    </dgm:pt>
    <dgm:pt modelId="{4F085F04-244D-4F54-8267-64C0EC66A0B1}" type="sibTrans" cxnId="{7F7440BC-BE01-414A-BCBC-65832AFC8AFA}">
      <dgm:prSet/>
      <dgm:spPr/>
      <dgm:t>
        <a:bodyPr/>
        <a:lstStyle/>
        <a:p>
          <a:endParaRPr lang="en-US"/>
        </a:p>
      </dgm:t>
    </dgm:pt>
    <dgm:pt modelId="{A570F149-638B-4907-B389-FEB579D7F27F}" type="pres">
      <dgm:prSet presAssocID="{464F4D28-179D-4A56-952B-19ACB1C9C226}" presName="Name0" presStyleCnt="0">
        <dgm:presLayoutVars>
          <dgm:dir/>
          <dgm:animLvl val="lvl"/>
          <dgm:resizeHandles val="exact"/>
        </dgm:presLayoutVars>
      </dgm:prSet>
      <dgm:spPr/>
    </dgm:pt>
    <dgm:pt modelId="{3C5CDCD0-47DF-4C8E-8E7B-2A96824BF0DB}" type="pres">
      <dgm:prSet presAssocID="{07B49488-25C0-430A-96FA-4F710930AB50}" presName="linNode" presStyleCnt="0"/>
      <dgm:spPr/>
    </dgm:pt>
    <dgm:pt modelId="{136F0E78-B2A4-40A0-9226-B02E182B4CAF}" type="pres">
      <dgm:prSet presAssocID="{07B49488-25C0-430A-96FA-4F710930AB50}" presName="parentText" presStyleLbl="node1" presStyleIdx="0" presStyleCnt="1">
        <dgm:presLayoutVars>
          <dgm:chMax val="1"/>
          <dgm:bulletEnabled val="1"/>
        </dgm:presLayoutVars>
      </dgm:prSet>
      <dgm:spPr/>
    </dgm:pt>
  </dgm:ptLst>
  <dgm:cxnLst>
    <dgm:cxn modelId="{58619F86-9621-434A-8911-84C8DBDD42DB}" type="presOf" srcId="{07B49488-25C0-430A-96FA-4F710930AB50}" destId="{136F0E78-B2A4-40A0-9226-B02E182B4CAF}" srcOrd="0" destOrd="0" presId="urn:microsoft.com/office/officeart/2005/8/layout/vList5"/>
    <dgm:cxn modelId="{66D2288D-A134-4B19-97A4-BDD7D4211AD3}" type="presOf" srcId="{464F4D28-179D-4A56-952B-19ACB1C9C226}" destId="{A570F149-638B-4907-B389-FEB579D7F27F}" srcOrd="0" destOrd="0" presId="urn:microsoft.com/office/officeart/2005/8/layout/vList5"/>
    <dgm:cxn modelId="{7F7440BC-BE01-414A-BCBC-65832AFC8AFA}" srcId="{464F4D28-179D-4A56-952B-19ACB1C9C226}" destId="{07B49488-25C0-430A-96FA-4F710930AB50}" srcOrd="0" destOrd="0" parTransId="{B7008246-53F1-4152-9ADC-E37A079DC18E}" sibTransId="{4F085F04-244D-4F54-8267-64C0EC66A0B1}"/>
    <dgm:cxn modelId="{206AAD4F-BDD8-44A8-95B7-30A716EAE86F}" type="presParOf" srcId="{A570F149-638B-4907-B389-FEB579D7F27F}" destId="{3C5CDCD0-47DF-4C8E-8E7B-2A96824BF0DB}" srcOrd="0" destOrd="0" presId="urn:microsoft.com/office/officeart/2005/8/layout/vList5"/>
    <dgm:cxn modelId="{A0FD5ED8-55C3-414C-857F-2494D03C15AD}" type="presParOf" srcId="{3C5CDCD0-47DF-4C8E-8E7B-2A96824BF0DB}" destId="{136F0E78-B2A4-40A0-9226-B02E182B4CA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F0E78-B2A4-40A0-9226-B02E182B4CAF}">
      <dsp:nvSpPr>
        <dsp:cNvPr id="0" name=""/>
        <dsp:cNvSpPr/>
      </dsp:nvSpPr>
      <dsp:spPr>
        <a:xfrm>
          <a:off x="2633471" y="0"/>
          <a:ext cx="2962656" cy="64309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Lets look at the students work for this campaign</a:t>
          </a:r>
          <a:endParaRPr lang="en-US" sz="4600" kern="1200" dirty="0"/>
        </a:p>
      </dsp:txBody>
      <dsp:txXfrm>
        <a:off x="2778096" y="144625"/>
        <a:ext cx="2673406" cy="6141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0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Campaign on Mental Health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Grade 6- H /6I/ 7-H</a:t>
            </a:r>
          </a:p>
          <a:p>
            <a:r>
              <a:rPr lang="en-US" dirty="0" smtClean="0"/>
              <a:t>Teacher: Miss Zara Athar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6537"/>
            <a:ext cx="7596673" cy="65914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953000"/>
            <a:ext cx="2438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041" y="5657850"/>
            <a:ext cx="2273559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" y="5737224"/>
            <a:ext cx="8786019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303"/>
            <a:ext cx="1752600" cy="115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82191"/>
            <a:ext cx="1692145" cy="107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517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5265876" cy="178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52578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71600"/>
            <a:ext cx="3844948" cy="41906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68060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writing by students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4648603" cy="406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273" y="1600200"/>
            <a:ext cx="42100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766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Farah 7- h / </a:t>
            </a:r>
            <a:r>
              <a:rPr lang="en-US" dirty="0" err="1" smtClean="0"/>
              <a:t>Khawlah</a:t>
            </a:r>
            <a:r>
              <a:rPr lang="en-US" dirty="0" smtClean="0"/>
              <a:t> Hashmi 6-H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4355095" cy="364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4179888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070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By </a:t>
            </a:r>
            <a:r>
              <a:rPr lang="en-US" dirty="0" err="1" smtClean="0"/>
              <a:t>Nowera</a:t>
            </a:r>
            <a:r>
              <a:rPr lang="en-US" dirty="0" smtClean="0"/>
              <a:t> Ansari 6-H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8100762" cy="168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The Sun Will Rise Mental Health Awareness Poster by ZippyThrea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The Sun Will Rise Mental Health Awareness Poster by ZippyThrea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The Sun Will Rise Mental Health Awareness Poster by ZippyThread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The Sun Will Rise Mental Health Awareness Poster by ZippyThread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The Sun Will Rise Mental Health Awareness Poster by ZippyThread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177748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15" descr="The Sun Will Rise Mental Health Awareness Poster by ZippyThread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7" descr="The Sun Will Rise Mental Health Awareness Poster by ZippyThread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9" descr="The Sun Will Rise Mental Health Awareness Poster by ZippyThread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281" y="2743200"/>
            <a:ext cx="2468563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776453"/>
            <a:ext cx="5484061" cy="192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011779"/>
            <a:ext cx="1905000" cy="176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65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by </a:t>
            </a:r>
            <a:r>
              <a:rPr lang="en-US" dirty="0" err="1" smtClean="0"/>
              <a:t>Yalini</a:t>
            </a:r>
            <a:r>
              <a:rPr lang="en-US" dirty="0" smtClean="0"/>
              <a:t> </a:t>
            </a:r>
            <a:r>
              <a:rPr lang="en-US" dirty="0" err="1" smtClean="0"/>
              <a:t>Paratibha</a:t>
            </a:r>
            <a:r>
              <a:rPr lang="en-US" dirty="0" smtClean="0"/>
              <a:t> 6- I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5235394" cy="281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4884737" cy="28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714750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7" y="3657600"/>
            <a:ext cx="3554413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Word to express Emotions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3581400" cy="29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19200"/>
            <a:ext cx="4114800" cy="211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05" y="3505200"/>
            <a:ext cx="3589139" cy="278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50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22949"/>
            <a:ext cx="2818119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" y="457200"/>
            <a:ext cx="40386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609600"/>
            <a:ext cx="4191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56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Happiness Bringers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3286940" cy="2667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95400"/>
            <a:ext cx="3886200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60" y="4191000"/>
            <a:ext cx="2209800" cy="240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93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1000"/>
            <a:ext cx="5638800" cy="624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762000"/>
            <a:ext cx="1539875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544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305800" cy="6096000"/>
          </a:xfrm>
        </p:spPr>
      </p:pic>
    </p:spTree>
    <p:extLst>
      <p:ext uri="{BB962C8B-B14F-4D97-AF65-F5344CB8AC3E}">
        <p14:creationId xmlns:p14="http://schemas.microsoft.com/office/powerpoint/2010/main" val="232809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mental Health?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7924800" cy="4343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Mental health includes our emotional, psychological, and social well-being.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affects how we think, feel, and act. It also helps determine how we handle stress, relate to others, and make choices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Mental health is important at every stage of life, from childhood and adolescence through adulthood.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86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purpose of a mental health awareness campaign is </a:t>
            </a:r>
            <a:r>
              <a:rPr lang="en-US" b="1" dirty="0"/>
              <a:t>to increase the nature, magnitude, and treatment of mental health issues in the population by informing the public about the nature and treatment of mental disorders</a:t>
            </a:r>
            <a:r>
              <a:rPr lang="en-US" dirty="0"/>
              <a:t>, which will facilitate early identification and treatment of such problems (WHO, 2004).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13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1109677"/>
              </p:ext>
            </p:extLst>
          </p:nvPr>
        </p:nvGraphicFramePr>
        <p:xfrm>
          <a:off x="457200" y="274638"/>
          <a:ext cx="8229600" cy="6430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956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Kenzy</a:t>
            </a:r>
            <a:r>
              <a:rPr lang="en-US" dirty="0" smtClean="0"/>
              <a:t> </a:t>
            </a:r>
            <a:r>
              <a:rPr lang="en-US" dirty="0" err="1" smtClean="0"/>
              <a:t>Magdy</a:t>
            </a:r>
            <a:r>
              <a:rPr lang="en-US" dirty="0" smtClean="0"/>
              <a:t> 6-H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52600"/>
            <a:ext cx="4285488" cy="4038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WhatsApp Audio 2022-10-25 at 12.38.22 (online-audio-converter.com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9363" y="13182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0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Mayisha</a:t>
            </a:r>
            <a:r>
              <a:rPr lang="en-US" dirty="0" smtClean="0"/>
              <a:t> Khalid 6-h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133600"/>
            <a:ext cx="4437888" cy="3317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WhatsApp Audio 2022-10-25 at 12.38.21 (online-audio-converter.com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3716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5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Marwa</a:t>
            </a:r>
            <a:r>
              <a:rPr lang="en-US" dirty="0" smtClean="0"/>
              <a:t> </a:t>
            </a:r>
            <a:r>
              <a:rPr lang="en-US" dirty="0" err="1" smtClean="0"/>
              <a:t>Ilyas</a:t>
            </a:r>
            <a:r>
              <a:rPr lang="en-US" dirty="0" smtClean="0"/>
              <a:t> 6- 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0"/>
            <a:ext cx="584835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WhatsApp Audio 2022-10-25 at 12.38.22 (1) (online-audio-converte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8862" y="1219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6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Activity 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0" y="3344374"/>
            <a:ext cx="4717189" cy="197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" y="5318125"/>
            <a:ext cx="4664075" cy="107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363" y="1211262"/>
            <a:ext cx="4443984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96846"/>
            <a:ext cx="2667000" cy="196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357" y="3657600"/>
            <a:ext cx="4439412" cy="166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18125"/>
            <a:ext cx="266420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9" y="1123803"/>
            <a:ext cx="3715512" cy="160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233" y="2514600"/>
            <a:ext cx="2438400" cy="80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97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142</Words>
  <Application>Microsoft Office PowerPoint</Application>
  <PresentationFormat>On-screen Show (4:3)</PresentationFormat>
  <Paragraphs>20</Paragraphs>
  <Slides>18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Campaign on Mental Health</vt:lpstr>
      <vt:lpstr>PowerPoint Presentation</vt:lpstr>
      <vt:lpstr>What is mental Health?</vt:lpstr>
      <vt:lpstr>Purpose</vt:lpstr>
      <vt:lpstr>PowerPoint Presentation</vt:lpstr>
      <vt:lpstr>Kenzy Magdy 6-H</vt:lpstr>
      <vt:lpstr> Mayisha Khalid 6-h</vt:lpstr>
      <vt:lpstr>Marwa Ilyas 6- H</vt:lpstr>
      <vt:lpstr>Quiz Activity </vt:lpstr>
      <vt:lpstr>PowerPoint Presentation</vt:lpstr>
      <vt:lpstr>Creative writing by students</vt:lpstr>
      <vt:lpstr>Farah 7- h / Khawlah Hashmi 6-H</vt:lpstr>
      <vt:lpstr>Project By Nowera Ansari 6-H</vt:lpstr>
      <vt:lpstr>Presentation by Yalini Paratibha 6- I</vt:lpstr>
      <vt:lpstr>One Word to express Emotions</vt:lpstr>
      <vt:lpstr>PowerPoint Presentation</vt:lpstr>
      <vt:lpstr>Students Happiness Bringers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Campaign on Mental Health</dc:title>
  <dc:creator>Waqas Gillani</dc:creator>
  <cp:lastModifiedBy>waqas</cp:lastModifiedBy>
  <cp:revision>28</cp:revision>
  <dcterms:created xsi:type="dcterms:W3CDTF">2006-08-16T00:00:00Z</dcterms:created>
  <dcterms:modified xsi:type="dcterms:W3CDTF">2022-10-25T10:01:37Z</dcterms:modified>
</cp:coreProperties>
</file>